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44" r:id="rId14"/>
    <p:sldId id="346" r:id="rId15"/>
    <p:sldId id="319" r:id="rId16"/>
    <p:sldId id="318" r:id="rId17"/>
    <p:sldId id="324" r:id="rId18"/>
    <p:sldId id="349" r:id="rId19"/>
    <p:sldId id="351" r:id="rId20"/>
    <p:sldId id="352" r:id="rId21"/>
    <p:sldId id="350" r:id="rId22"/>
    <p:sldId id="353" r:id="rId23"/>
    <p:sldId id="342" r:id="rId24"/>
    <p:sldId id="376" r:id="rId25"/>
    <p:sldId id="377" r:id="rId26"/>
    <p:sldId id="355" r:id="rId27"/>
    <p:sldId id="363" r:id="rId28"/>
    <p:sldId id="357" r:id="rId29"/>
    <p:sldId id="356" r:id="rId30"/>
    <p:sldId id="337" r:id="rId31"/>
    <p:sldId id="339" r:id="rId32"/>
    <p:sldId id="373" r:id="rId33"/>
    <p:sldId id="332" r:id="rId34"/>
    <p:sldId id="378" r:id="rId35"/>
    <p:sldId id="381" r:id="rId36"/>
    <p:sldId id="371" r:id="rId37"/>
    <p:sldId id="379" r:id="rId38"/>
    <p:sldId id="380" r:id="rId39"/>
    <p:sldId id="367" r:id="rId40"/>
    <p:sldId id="368" r:id="rId41"/>
    <p:sldId id="369" r:id="rId42"/>
    <p:sldId id="382" r:id="rId43"/>
    <p:sldId id="383" r:id="rId44"/>
    <p:sldId id="384" r:id="rId45"/>
    <p:sldId id="372" r:id="rId46"/>
    <p:sldId id="333" r:id="rId47"/>
    <p:sldId id="374" r:id="rId48"/>
    <p:sldId id="267" r:id="rId49"/>
    <p:sldId id="334" r:id="rId50"/>
    <p:sldId id="335" r:id="rId51"/>
    <p:sldId id="313" r:id="rId52"/>
    <p:sldId id="312" r:id="rId53"/>
    <p:sldId id="315" r:id="rId54"/>
    <p:sldId id="260" r:id="rId55"/>
    <p:sldId id="311" r:id="rId56"/>
    <p:sldId id="278" r:id="rId57"/>
    <p:sldId id="306" r:id="rId58"/>
    <p:sldId id="273" r:id="rId59"/>
    <p:sldId id="297" r:id="rId60"/>
    <p:sldId id="282" r:id="rId61"/>
    <p:sldId id="275" r:id="rId62"/>
    <p:sldId id="292" r:id="rId63"/>
    <p:sldId id="283" r:id="rId64"/>
    <p:sldId id="286" r:id="rId65"/>
    <p:sldId id="300" r:id="rId66"/>
    <p:sldId id="307" r:id="rId67"/>
    <p:sldId id="301" r:id="rId68"/>
    <p:sldId id="302" r:id="rId69"/>
    <p:sldId id="303" r:id="rId70"/>
    <p:sldId id="310" r:id="rId71"/>
    <p:sldId id="304" r:id="rId72"/>
    <p:sldId id="308" r:id="rId73"/>
    <p:sldId id="309" r:id="rId74"/>
    <p:sldId id="274" r:id="rId75"/>
    <p:sldId id="28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63"/>
    <p:restoredTop sz="96395"/>
  </p:normalViewPr>
  <p:slideViewPr>
    <p:cSldViewPr snapToGrid="0" snapToObjects="1">
      <p:cViewPr varScale="1">
        <p:scale>
          <a:sx n="116" d="100"/>
          <a:sy n="116" d="100"/>
        </p:scale>
        <p:origin x="216" y="156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53</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54</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61</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62</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18.08.22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18.08.22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18.08.22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18.08.22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18.08.22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18.08.22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18.08.22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18.08.22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18.08.22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18.08.22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18.08.22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18.08.22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3922"/>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lnSpcReduction="10000"/>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a:p>
            <a:r>
              <a:rPr lang="en-US" dirty="0"/>
              <a:t>Have a look at the “Hands-on Walker Step 0” notebook </a:t>
            </a:r>
          </a:p>
          <a:p>
            <a:r>
              <a:rPr lang="en-US" dirty="0"/>
              <a:t>Create a copy of the notebook,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7C5A8656-8863-8CF0-840C-50029CE4F316}"/>
              </a:ext>
            </a:extLst>
          </p:cNvPr>
          <p:cNvSpPr txBox="1"/>
          <p:nvPr/>
        </p:nvSpPr>
        <p:spPr>
          <a:xfrm>
            <a:off x="5005791" y="5160050"/>
            <a:ext cx="5310908" cy="646331"/>
          </a:xfrm>
          <a:prstGeom prst="rect">
            <a:avLst/>
          </a:prstGeom>
          <a:solidFill>
            <a:srgbClr val="FFFF00"/>
          </a:solidFill>
        </p:spPr>
        <p:txBody>
          <a:bodyPr wrap="square">
            <a:spAutoFit/>
          </a:bodyPr>
          <a:lstStyle/>
          <a:p>
            <a:r>
              <a:rPr lang="de-DE" dirty="0"/>
              <a:t>Lisa: Are </a:t>
            </a:r>
            <a:r>
              <a:rPr lang="de-DE" dirty="0" err="1"/>
              <a:t>we</a:t>
            </a:r>
            <a:r>
              <a:rPr lang="de-DE" dirty="0"/>
              <a:t> </a:t>
            </a:r>
            <a:r>
              <a:rPr lang="de-DE" dirty="0" err="1"/>
              <a:t>going</a:t>
            </a:r>
            <a:r>
              <a:rPr lang="de-DE" dirty="0"/>
              <a:t> </a:t>
            </a:r>
            <a:r>
              <a:rPr lang="de-DE" dirty="0" err="1"/>
              <a:t>to</a:t>
            </a:r>
            <a:r>
              <a:rPr lang="de-DE" dirty="0"/>
              <a:t> live-code </a:t>
            </a:r>
            <a:r>
              <a:rPr lang="de-DE" dirty="0" err="1"/>
              <a:t>this</a:t>
            </a:r>
            <a:r>
              <a:rPr lang="de-DE" dirty="0"/>
              <a:t> </a:t>
            </a:r>
            <a:r>
              <a:rPr lang="de-DE" dirty="0" err="1"/>
              <a:t>part</a:t>
            </a:r>
            <a:r>
              <a:rPr lang="de-DE" dirty="0"/>
              <a:t>? </a:t>
            </a:r>
            <a:r>
              <a:rPr lang="de-DE" dirty="0" err="1"/>
              <a:t>Or</a:t>
            </a:r>
            <a:r>
              <a:rPr lang="de-DE" dirty="0"/>
              <a:t> just </a:t>
            </a:r>
            <a:r>
              <a:rPr lang="de-DE" dirty="0" err="1"/>
              <a:t>show</a:t>
            </a:r>
            <a:r>
              <a:rPr lang="de-DE" dirty="0"/>
              <a:t> </a:t>
            </a:r>
            <a:r>
              <a:rPr lang="de-DE" dirty="0" err="1"/>
              <a:t>the</a:t>
            </a:r>
            <a:r>
              <a:rPr lang="de-DE" dirty="0"/>
              <a:t> </a:t>
            </a:r>
            <a:r>
              <a:rPr lang="de-DE" dirty="0" err="1"/>
              <a:t>screenshots</a:t>
            </a:r>
            <a:r>
              <a:rPr lang="de-DE" dirty="0"/>
              <a:t>?</a:t>
            </a:r>
            <a:endParaRPr lang="en-CH" dirty="0"/>
          </a:p>
        </p:txBody>
      </p:sp>
    </p:spTree>
    <p:extLst>
      <p:ext uri="{BB962C8B-B14F-4D97-AF65-F5344CB8AC3E}">
        <p14:creationId xmlns:p14="http://schemas.microsoft.com/office/powerpoint/2010/main" val="174334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class changes</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a:t>
            </a:r>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1BF82801-BF86-6482-6177-FAA4352C38AB}"/>
              </a:ext>
            </a:extLst>
          </p:cNvPr>
          <p:cNvSpPr txBox="1"/>
          <p:nvPr/>
        </p:nvSpPr>
        <p:spPr>
          <a:xfrm>
            <a:off x="2644966" y="5834543"/>
            <a:ext cx="7305963" cy="923330"/>
          </a:xfrm>
          <a:prstGeom prst="rect">
            <a:avLst/>
          </a:prstGeom>
          <a:solidFill>
            <a:srgbClr val="FFFF00"/>
          </a:solidFill>
        </p:spPr>
        <p:txBody>
          <a:bodyPr wrap="square">
            <a:spAutoFit/>
          </a:bodyPr>
          <a:lstStyle/>
          <a:p>
            <a:r>
              <a:rPr lang="en-CH" dirty="0"/>
              <a:t>show how json works</a:t>
            </a:r>
          </a:p>
          <a:p>
            <a:r>
              <a:rPr lang="en-CH" dirty="0"/>
              <a:t>exercise: do it with json!</a:t>
            </a:r>
          </a:p>
          <a:p>
            <a:r>
              <a:rPr lang="en-CH" dirty="0"/>
              <a:t>Open discussion: what happens when the class changes?</a:t>
            </a:r>
          </a:p>
        </p:txBody>
      </p:sp>
      <p:sp>
        <p:nvSpPr>
          <p:cNvPr id="7" name="TextBox 6">
            <a:extLst>
              <a:ext uri="{FF2B5EF4-FFF2-40B4-BE49-F238E27FC236}">
                <a16:creationId xmlns:a16="http://schemas.microsoft.com/office/drawing/2014/main" id="{AF1BD501-5A66-DBC7-329F-AD64936C99D9}"/>
              </a:ext>
            </a:extLst>
          </p:cNvPr>
          <p:cNvSpPr txBox="1"/>
          <p:nvPr/>
        </p:nvSpPr>
        <p:spPr>
          <a:xfrm>
            <a:off x="6456219" y="3429574"/>
            <a:ext cx="5310908" cy="923330"/>
          </a:xfrm>
          <a:prstGeom prst="rect">
            <a:avLst/>
          </a:prstGeom>
          <a:solidFill>
            <a:srgbClr val="FFFF00"/>
          </a:solidFill>
        </p:spPr>
        <p:txBody>
          <a:bodyPr wrap="square">
            <a:spAutoFit/>
          </a:bodyPr>
          <a:lstStyle/>
          <a:p>
            <a:r>
              <a:rPr lang="en-CH" dirty="0"/>
              <a:t>Demo pickling by hand on “Step 2 factory method”, then change the class and shows that it’s loaded without complaining</a:t>
            </a:r>
          </a:p>
        </p:txBody>
      </p:sp>
    </p:spTree>
    <p:extLst>
      <p:ext uri="{BB962C8B-B14F-4D97-AF65-F5344CB8AC3E}">
        <p14:creationId xmlns:p14="http://schemas.microsoft.com/office/powerpoint/2010/main" val="284141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64365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b="1" dirty="0" err="1"/>
              <a:t>Serialize</a:t>
            </a:r>
            <a:r>
              <a:rPr lang="de-DE" b="1" dirty="0"/>
              <a:t> </a:t>
            </a:r>
            <a:r>
              <a:rPr lang="de-DE" b="1" dirty="0" err="1"/>
              <a:t>the</a:t>
            </a:r>
            <a:r>
              <a:rPr lang="de-DE" b="1" dirty="0"/>
              <a:t> Walker</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 notebook </a:t>
            </a:r>
          </a:p>
          <a:p>
            <a:r>
              <a:rPr lang="en-US" dirty="0"/>
              <a:t>Create a copy of the notebook, and 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Tree>
    <p:extLst>
      <p:ext uri="{BB962C8B-B14F-4D97-AF65-F5344CB8AC3E}">
        <p14:creationId xmlns:p14="http://schemas.microsoft.com/office/powerpoint/2010/main" val="939568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219892" y="5894685"/>
            <a:ext cx="3909189" cy="923330"/>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Live code </a:t>
            </a:r>
            <a:r>
              <a:rPr lang="de-DE" dirty="0" err="1">
                <a:solidFill>
                  <a:schemeClr val="tx1"/>
                </a:solidFill>
              </a:rPr>
              <a:t>this</a:t>
            </a:r>
            <a:endParaRPr lang="en-DE" dirty="0">
              <a:solidFill>
                <a:schemeClr val="tx1"/>
              </a:solidFill>
            </a:endParaRPr>
          </a:p>
        </p:txBody>
      </p:sp>
    </p:spTree>
    <p:extLst>
      <p:ext uri="{BB962C8B-B14F-4D97-AF65-F5344CB8AC3E}">
        <p14:creationId xmlns:p14="http://schemas.microsoft.com/office/powerpoint/2010/main" val="3623656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en-CH"/>
              <a:t>breaking </a:t>
            </a:r>
            <a:r>
              <a:rPr lang="en-CH"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 notebook </a:t>
            </a:r>
          </a:p>
          <a:p>
            <a:r>
              <a:rPr lang="en-US" dirty="0"/>
              <a:t>Create a copy of the notebook. 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Tree>
    <p:extLst>
      <p:ext uri="{BB962C8B-B14F-4D97-AF65-F5344CB8AC3E}">
        <p14:creationId xmlns:p14="http://schemas.microsoft.com/office/powerpoint/2010/main" val="184532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5"/>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6"/>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7"/>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8"/>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1334525" y="184930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There could be </a:t>
            </a:r>
            <a:r>
              <a:rPr lang="en-DE">
                <a:solidFill>
                  <a:schemeClr val="tx1"/>
                </a:solidFill>
              </a:rPr>
              <a:t>an exer</a:t>
            </a:r>
            <a:r>
              <a:rPr lang="en-US" dirty="0">
                <a:solidFill>
                  <a:schemeClr val="tx1"/>
                </a:solidFill>
              </a:rPr>
              <a:t>c</a:t>
            </a:r>
            <a:r>
              <a:rPr lang="en-DE">
                <a:solidFill>
                  <a:schemeClr val="tx1"/>
                </a:solidFill>
              </a:rPr>
              <a:t>i</a:t>
            </a:r>
            <a:r>
              <a:rPr lang="en-US" dirty="0">
                <a:solidFill>
                  <a:schemeClr val="tx1"/>
                </a:solidFill>
              </a:rPr>
              <a:t>s</a:t>
            </a:r>
            <a:r>
              <a:rPr lang="en-DE">
                <a:solidFill>
                  <a:schemeClr val="tx1"/>
                </a:solidFill>
              </a:rPr>
              <a:t>e </a:t>
            </a:r>
            <a:r>
              <a:rPr lang="en-DE" dirty="0">
                <a:solidFill>
                  <a:schemeClr val="tx1"/>
                </a:solidFill>
              </a:rPr>
              <a:t>where we ask them to simulate a trajectory and save all the appropriate meta data. We ask them to write the json, manager code that  reads it and simulates and saves, and the plotting code. At the end they will have one complete “experiment” folder</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21788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21FEAD-D522-F74A-A75F-EB58BCF706ED}"/>
              </a:ext>
            </a:extLst>
          </p:cNvPr>
          <p:cNvPicPr>
            <a:picLocks noChangeAspect="1"/>
          </p:cNvPicPr>
          <p:nvPr/>
        </p:nvPicPr>
        <p:blipFill>
          <a:blip r:embed="rId2">
            <a:clrChange>
              <a:clrFrom>
                <a:srgbClr val="FCFCFC"/>
              </a:clrFrom>
              <a:clrTo>
                <a:srgbClr val="FCFCFC">
                  <a:alpha val="0"/>
                </a:srgbClr>
              </a:clrTo>
            </a:clrChange>
          </a:blip>
          <a:stretch>
            <a:fillRect/>
          </a:stretch>
        </p:blipFill>
        <p:spPr>
          <a:xfrm>
            <a:off x="7374467" y="4295669"/>
            <a:ext cx="4817533" cy="2562331"/>
          </a:xfrm>
          <a:prstGeom prst="rect">
            <a:avLst/>
          </a:prstGeom>
        </p:spPr>
      </p:pic>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8472055"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19237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27410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64316</TotalTime>
  <Words>5534</Words>
  <Application>Microsoft Macintosh PowerPoint</Application>
  <PresentationFormat>Widescreen</PresentationFormat>
  <Paragraphs>627</Paragraphs>
  <Slides>75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Calibri Light</vt:lpstr>
      <vt:lpstr>Consolas</vt:lpstr>
      <vt:lpstr>Courier</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Persistence and serialization: Saving grouped data</vt:lpstr>
      <vt:lpstr>Serialization live coding</vt:lpstr>
      <vt:lpstr>Hands On: Serialize the Walker</vt:lpstr>
      <vt:lpstr>Break out the part that varies independently!</vt:lpstr>
      <vt:lpstr>Break out the part that varies!</vt:lpstr>
      <vt:lpstr>Break out the part that varies!</vt:lpstr>
      <vt:lpstr>Hands On: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Keep things open for extension</vt:lpstr>
      <vt:lpstr>Hooks patterns</vt:lpstr>
      <vt:lpstr>PowerPoint Presentation</vt:lpstr>
      <vt:lpstr>Schedule option 2; 3.5h</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481</cp:revision>
  <cp:lastPrinted>2019-09-03T16:05:03Z</cp:lastPrinted>
  <dcterms:created xsi:type="dcterms:W3CDTF">2018-07-24T12:49:38Z</dcterms:created>
  <dcterms:modified xsi:type="dcterms:W3CDTF">2022-08-18T12:23:40Z</dcterms:modified>
</cp:coreProperties>
</file>